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71" r:id="rId12"/>
    <p:sldId id="27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Рассматривание</a:t>
          </a:r>
          <a:r>
            <a:rPr lang="ru-RU" baseline="0" dirty="0" smtClean="0"/>
            <a:t> иллюстрации.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творчества: рисование «Солдат на посту», аппликация «Военная техника», С/</a:t>
          </a:r>
          <a:r>
            <a:rPr lang="ru-RU" dirty="0" err="1" smtClean="0"/>
            <a:t>р</a:t>
          </a:r>
          <a:r>
            <a:rPr lang="ru-RU" dirty="0" smtClean="0"/>
            <a:t> игры по теме, подвижные игры.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Социум</a:t>
          </a:r>
          <a:r>
            <a:rPr lang="ru-RU" dirty="0" smtClean="0"/>
            <a:t> 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Оформление семейного  </a:t>
          </a:r>
          <a:r>
            <a:rPr lang="ru-RU" dirty="0" smtClean="0"/>
            <a:t>альбома «Когда наш папа служил».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 smtClean="0"/>
            <a:t>Оформление  </a:t>
          </a:r>
          <a:r>
            <a:rPr lang="ru-RU" dirty="0" smtClean="0"/>
            <a:t>наглядного пособия «Защитники отечества».</a:t>
          </a:r>
          <a:endParaRPr lang="ru-RU" dirty="0"/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Чтение М. </a:t>
          </a:r>
          <a:r>
            <a:rPr lang="ru-RU" dirty="0" err="1" smtClean="0"/>
            <a:t>Матусовский</a:t>
          </a:r>
          <a:r>
            <a:rPr lang="ru-RU" dirty="0" smtClean="0"/>
            <a:t> «С чего начинается Родина».</a:t>
          </a:r>
          <a:endParaRPr lang="ru-RU" dirty="0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F3A68B19-9E98-41E3-A376-383DAE6FA66C}">
      <dgm:prSet phldrT="[Текст]"/>
      <dgm:spPr/>
      <dgm:t>
        <a:bodyPr/>
        <a:lstStyle/>
        <a:p>
          <a:r>
            <a:rPr lang="ru-RU" dirty="0" smtClean="0"/>
            <a:t>Посещение </a:t>
          </a:r>
          <a:r>
            <a:rPr lang="ru-RU" dirty="0" smtClean="0"/>
            <a:t> праздничных мероприятий в ДОУ и Городе.</a:t>
          </a:r>
          <a:endParaRPr lang="ru-RU" dirty="0"/>
        </a:p>
      </dgm:t>
    </dgm:pt>
    <dgm:pt modelId="{B397625A-6747-4949-ADE1-34451E311D67}" type="parTrans" cxnId="{9BA43895-E5B7-4808-B8F9-3FD7A36039AD}">
      <dgm:prSet/>
      <dgm:spPr/>
      <dgm:t>
        <a:bodyPr/>
        <a:lstStyle/>
        <a:p>
          <a:endParaRPr lang="ru-RU"/>
        </a:p>
      </dgm:t>
    </dgm:pt>
    <dgm:pt modelId="{938DECF3-4B8E-443B-BBEC-53B4EEB20499}" type="sibTrans" cxnId="{9BA43895-E5B7-4808-B8F9-3FD7A36039AD}">
      <dgm:prSet/>
      <dgm:spPr/>
      <dgm:t>
        <a:bodyPr/>
        <a:lstStyle/>
        <a:p>
          <a:endParaRPr lang="ru-RU"/>
        </a:p>
      </dgm:t>
    </dgm:pt>
    <dgm:pt modelId="{3FC0DC52-B335-40BB-8448-7A7472BE9E4E}">
      <dgm:prSet phldrT="[Текст]"/>
      <dgm:spPr/>
      <dgm:t>
        <a:bodyPr/>
        <a:lstStyle/>
        <a:p>
          <a:r>
            <a:rPr lang="ru-RU" dirty="0" smtClean="0"/>
            <a:t>Пословицы и поговорки о Родине.</a:t>
          </a:r>
          <a:endParaRPr lang="ru-RU" dirty="0"/>
        </a:p>
      </dgm:t>
    </dgm:pt>
    <dgm:pt modelId="{ECFFC795-64B3-42B8-9F29-F8BE1A145C68}" type="parTrans" cxnId="{BC137F75-975B-481A-83E7-AE9C49785EEA}">
      <dgm:prSet/>
      <dgm:spPr/>
      <dgm:t>
        <a:bodyPr/>
        <a:lstStyle/>
        <a:p>
          <a:endParaRPr lang="ru-RU"/>
        </a:p>
      </dgm:t>
    </dgm:pt>
    <dgm:pt modelId="{45A70BEC-9125-45BF-B2C6-020E7D97886E}" type="sibTrans" cxnId="{BC137F75-975B-481A-83E7-AE9C49785EEA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08DA8-8557-4C1F-99C6-02387EEBE4D4}" type="presOf" srcId="{F3A68B19-9E98-41E3-A376-383DAE6FA66C}" destId="{039FB1DE-0981-45C5-B347-2F5505259397}" srcOrd="0" destOrd="2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8958D586-DE16-46F5-917F-E418BB39304D}" type="presOf" srcId="{3FC0DC52-B335-40BB-8448-7A7472BE9E4E}" destId="{8B88252C-85D9-4001-8C0B-B25C5D3C8E00}" srcOrd="0" destOrd="2" presId="urn:microsoft.com/office/officeart/2005/8/layout/chevron2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5683365D-E07F-4336-B9E6-6467A4CACB05}" type="presOf" srcId="{D3589534-5E41-476B-A06F-0A017ED79C0B}" destId="{039FB1DE-0981-45C5-B347-2F5505259397}" srcOrd="0" destOrd="1" presId="urn:microsoft.com/office/officeart/2005/8/layout/chevron2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BC137F75-975B-481A-83E7-AE9C49785EEA}" srcId="{8E3FC4BE-4D6C-4865-832F-65AC4FC53604}" destId="{3FC0DC52-B335-40BB-8448-7A7472BE9E4E}" srcOrd="2" destOrd="0" parTransId="{ECFFC795-64B3-42B8-9F29-F8BE1A145C68}" sibTransId="{45A70BEC-9125-45BF-B2C6-020E7D97886E}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9BA43895-E5B7-4808-B8F9-3FD7A36039AD}" srcId="{97669423-BCC2-4AFA-B838-B8E425077300}" destId="{F3A68B19-9E98-41E3-A376-383DAE6FA66C}" srcOrd="2" destOrd="0" parTransId="{B397625A-6747-4949-ADE1-34451E311D67}" sibTransId="{938DECF3-4B8E-443B-BBEC-53B4EEB20499}"/>
    <dgm:cxn modelId="{C30C6F61-3800-43B0-99BA-DF8829CE5BFC}" srcId="{97669423-BCC2-4AFA-B838-B8E425077300}" destId="{D3589534-5E41-476B-A06F-0A017ED79C0B}" srcOrd="1" destOrd="0" parTransId="{4EA4C2F7-37CB-4681-AE8A-10E571DEEF33}" sibTransId="{10969B3B-22F8-4840-B596-858E678D7311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НОД</a:t>
          </a:r>
          <a:endParaRPr lang="ru-RU" sz="2200" kern="1200" dirty="0"/>
        </a:p>
      </dsp:txBody>
      <dsp:txXfrm rot="5400000">
        <a:off x="-245635" y="246082"/>
        <a:ext cx="1637567" cy="1146297"/>
      </dsp:txXfrm>
    </dsp:sp>
    <dsp:sp modelId="{8B88252C-85D9-4001-8C0B-B25C5D3C8E0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Рассматривание</a:t>
          </a:r>
          <a:r>
            <a:rPr lang="ru-RU" sz="2000" kern="1200" baseline="0" dirty="0" smtClean="0"/>
            <a:t> иллюстрации.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Чтение М. </a:t>
          </a:r>
          <a:r>
            <a:rPr lang="ru-RU" sz="2000" kern="1200" dirty="0" err="1" smtClean="0"/>
            <a:t>Матусовский</a:t>
          </a:r>
          <a:r>
            <a:rPr lang="ru-RU" sz="2000" kern="1200" dirty="0" smtClean="0"/>
            <a:t> «С чего начинается Родина».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Пословицы и поговорки о Родине.</a:t>
          </a:r>
          <a:endParaRPr lang="ru-RU" sz="2000" kern="1200" dirty="0"/>
        </a:p>
      </dsp:txBody>
      <dsp:txXfrm rot="5400000">
        <a:off x="4155739" y="-3008994"/>
        <a:ext cx="1064418" cy="7083302"/>
      </dsp:txXfrm>
    </dsp:sp>
    <dsp:sp modelId="{595D027C-39B3-46AC-8DB7-35E397CB1FA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Выставка</a:t>
          </a:r>
          <a:endParaRPr lang="ru-RU" sz="2200" kern="1200" dirty="0"/>
        </a:p>
      </dsp:txBody>
      <dsp:txXfrm rot="5400000">
        <a:off x="-245635" y="1689832"/>
        <a:ext cx="1637567" cy="1146297"/>
      </dsp:txXfrm>
    </dsp:sp>
    <dsp:sp modelId="{E2B67963-CCE2-4E28-A832-4AEFBB65444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Индивидуальный продукт  детского художественного творчества: рисование «Солдат на посту», аппликация «Военная техника», С/</a:t>
          </a:r>
          <a:r>
            <a:rPr lang="ru-RU" sz="2000" kern="1200" dirty="0" err="1" smtClean="0"/>
            <a:t>р</a:t>
          </a:r>
          <a:r>
            <a:rPr lang="ru-RU" sz="2000" kern="1200" dirty="0" smtClean="0"/>
            <a:t> игры по теме, подвижные игры.</a:t>
          </a:r>
          <a:endParaRPr lang="ru-RU" sz="2000" kern="1200" dirty="0"/>
        </a:p>
      </dsp:txBody>
      <dsp:txXfrm rot="5400000">
        <a:off x="4155739" y="-1565244"/>
        <a:ext cx="1064418" cy="7083302"/>
      </dsp:txXfrm>
    </dsp:sp>
    <dsp:sp modelId="{D57E9E20-D7AD-4CBB-88BC-3CEEEB7FE7E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</a:rPr>
            <a:t>Социум</a:t>
          </a:r>
          <a:r>
            <a:rPr lang="ru-RU" sz="2200" kern="1200" dirty="0" smtClean="0"/>
            <a:t>  </a:t>
          </a:r>
          <a:endParaRPr lang="ru-RU" sz="2200" kern="1200" dirty="0"/>
        </a:p>
      </dsp:txBody>
      <dsp:txXfrm rot="5400000">
        <a:off x="-245635" y="3133582"/>
        <a:ext cx="1637567" cy="1146297"/>
      </dsp:txXfrm>
    </dsp:sp>
    <dsp:sp modelId="{039FB1DE-0981-45C5-B347-2F550525939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Оформление семейного  </a:t>
          </a:r>
          <a:r>
            <a:rPr lang="ru-RU" sz="2000" kern="1200" dirty="0" smtClean="0"/>
            <a:t>альбома «Когда наш папа служил».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Оформление  </a:t>
          </a:r>
          <a:r>
            <a:rPr lang="ru-RU" sz="2000" kern="1200" dirty="0" smtClean="0"/>
            <a:t>наглядного пособия «Защитники отечества».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Посещение </a:t>
          </a:r>
          <a:r>
            <a:rPr lang="ru-RU" sz="2000" kern="1200" dirty="0" smtClean="0"/>
            <a:t> праздничных мероприятий в ДОУ и Городе.</a:t>
          </a:r>
          <a:endParaRPr lang="ru-RU" sz="20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«Проектная деятельность»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Банк информационно- выставочного материала   подготовила воспитатель МБДОУ г. Иркутска</a:t>
            </a:r>
          </a:p>
          <a:p>
            <a:r>
              <a:rPr lang="ru-RU" dirty="0">
                <a:solidFill>
                  <a:schemeClr val="tx1"/>
                </a:solidFill>
              </a:rPr>
              <a:t> детского сада № 115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Магомедкермова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Кизейбат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Камиловна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Проект «Сквозь облака летают самолеты».</a:t>
            </a:r>
            <a:br>
              <a:rPr lang="ru-RU" sz="2800" b="1" i="1" dirty="0" smtClean="0"/>
            </a:br>
            <a:r>
              <a:rPr lang="ru-RU" sz="2800" b="1" dirty="0" smtClean="0"/>
              <a:t>(группа «Колокольчик»)</a:t>
            </a:r>
            <a:endParaRPr lang="ru-RU" sz="2800" b="1" dirty="0"/>
          </a:p>
        </p:txBody>
      </p:sp>
      <p:pic>
        <p:nvPicPr>
          <p:cNvPr id="9" name="Содержимое 8" descr="DSCN1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600200"/>
            <a:ext cx="8136904" cy="48531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Проект «Поздравляем наших пап».</a:t>
            </a:r>
            <a:br>
              <a:rPr lang="ru-RU" sz="2800" b="1" i="1" dirty="0" smtClean="0"/>
            </a:br>
            <a:r>
              <a:rPr lang="ru-RU" sz="2800" b="1" i="1" dirty="0" smtClean="0"/>
              <a:t>(группа «Рябинка»).</a:t>
            </a:r>
            <a:endParaRPr lang="ru-RU" sz="2800" b="1" i="1" dirty="0"/>
          </a:p>
        </p:txBody>
      </p:sp>
      <p:pic>
        <p:nvPicPr>
          <p:cNvPr id="4" name="Содержимое 3" descr="DSCN1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424935" cy="49971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«Цыплята».</a:t>
            </a:r>
            <a:endParaRPr lang="ru-RU" dirty="0"/>
          </a:p>
        </p:txBody>
      </p:sp>
      <p:pic>
        <p:nvPicPr>
          <p:cNvPr id="4" name="Содержимое 3" descr="DSCN1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496943" cy="492514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Музыкальное развлечение </a:t>
            </a:r>
            <a:br>
              <a:rPr lang="ru-RU" sz="2800" b="1" i="1" dirty="0" smtClean="0"/>
            </a:br>
            <a:r>
              <a:rPr lang="ru-RU" sz="2800" b="1" i="1" dirty="0" smtClean="0"/>
              <a:t>Игра </a:t>
            </a:r>
            <a:r>
              <a:rPr lang="ru-RU" sz="2800" b="1" i="1" dirty="0" smtClean="0"/>
              <a:t>с папой «Кто быстрее соберет кораблик».</a:t>
            </a:r>
            <a:endParaRPr lang="ru-RU" sz="2800" b="1" i="1" dirty="0"/>
          </a:p>
        </p:txBody>
      </p:sp>
      <p:pic>
        <p:nvPicPr>
          <p:cNvPr id="4" name="Содержимое 3" descr="DSCN1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600200"/>
            <a:ext cx="8208912" cy="49251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71767"/>
          </a:xfrm>
        </p:spPr>
        <p:txBody>
          <a:bodyPr/>
          <a:lstStyle/>
          <a:p>
            <a:r>
              <a:rPr lang="ru-RU" dirty="0" smtClean="0"/>
              <a:t>Тематическая неделя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800800" cy="3067056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«День защитника отечества»</a:t>
            </a:r>
            <a:endParaRPr lang="ru-RU" sz="6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Познакомить детей с «военными профессиями» (солдат, танкист, летчик, моряк, пограничник); с военной техникой (танк, самолет, военный крейсер); с флагом России. </a:t>
            </a: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Воспитывать </a:t>
            </a:r>
            <a:r>
              <a:rPr lang="ru-RU" dirty="0" smtClean="0"/>
              <a:t>любовь к Родине.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Осуществлять </a:t>
            </a:r>
            <a:r>
              <a:rPr lang="ru-RU" dirty="0" err="1" smtClean="0"/>
              <a:t>гендерное</a:t>
            </a:r>
            <a:r>
              <a:rPr lang="ru-RU" dirty="0" smtClean="0"/>
              <a:t> воспитание (формировать у мальчиков стремление быть сильными, смелыми, стать защитниками Родины; воспитывать в девочках уважение к мальчикам, как будущим защитникам Родины).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Приобщать к русской истории через знакомство с былинами о богатырях.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Коллективные и индивидуальные работы: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 </a:t>
            </a:r>
          </a:p>
          <a:p>
            <a:r>
              <a:rPr lang="ru-RU" dirty="0">
                <a:solidFill>
                  <a:srgbClr val="FFFF0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Аппликация «Военная техника»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Оригами, </a:t>
            </a:r>
            <a:r>
              <a:rPr lang="ru-RU" dirty="0" err="1" smtClean="0"/>
              <a:t>бумагопластика</a:t>
            </a:r>
            <a:r>
              <a:rPr lang="ru-RU" dirty="0" smtClean="0"/>
              <a:t>, макеты </a:t>
            </a:r>
            <a:endParaRPr lang="ru-RU" dirty="0" smtClean="0"/>
          </a:p>
          <a:p>
            <a:r>
              <a:rPr lang="ru-RU" dirty="0" smtClean="0"/>
              <a:t>Подарки папам и дедушкам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Проект «Раз, два, три, четыре, пять, будем папу поздравлять!»</a:t>
            </a:r>
            <a:br>
              <a:rPr lang="ru-RU" sz="2400" b="1" i="1" dirty="0" smtClean="0"/>
            </a:br>
            <a:r>
              <a:rPr lang="ru-RU" sz="2400" b="1" dirty="0" smtClean="0"/>
              <a:t>(группа «Одуванчики»)</a:t>
            </a:r>
            <a:endParaRPr lang="ru-RU" sz="2400" b="1" dirty="0"/>
          </a:p>
        </p:txBody>
      </p:sp>
      <p:pic>
        <p:nvPicPr>
          <p:cNvPr id="7" name="Содержимое 6" descr="DSCN1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1"/>
            <a:ext cx="8280920" cy="49251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/>
              <a:t>Поздравляем наших дедушек и пап.</a:t>
            </a:r>
            <a:br>
              <a:rPr lang="ru-RU" sz="2800" b="1" i="1" dirty="0" smtClean="0"/>
            </a:br>
            <a:r>
              <a:rPr lang="ru-RU" sz="2800" b="1" dirty="0" smtClean="0"/>
              <a:t>(группа «Ромашка»)</a:t>
            </a:r>
            <a:endParaRPr lang="ru-RU" sz="2800" b="1" dirty="0"/>
          </a:p>
        </p:txBody>
      </p:sp>
      <p:pic>
        <p:nvPicPr>
          <p:cNvPr id="11" name="Содержимое 10" descr="111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4994"/>
            <a:ext cx="8229600" cy="48923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Проект «С днем защитника отечества».</a:t>
            </a:r>
            <a:br>
              <a:rPr lang="ru-RU" sz="2800" b="1" i="1" dirty="0" smtClean="0"/>
            </a:br>
            <a:r>
              <a:rPr lang="ru-RU" sz="2800" b="1" dirty="0" smtClean="0"/>
              <a:t>(группа «Незабудки»)</a:t>
            </a:r>
            <a:endParaRPr lang="ru-RU" sz="2800" b="1" dirty="0"/>
          </a:p>
        </p:txBody>
      </p:sp>
      <p:pic>
        <p:nvPicPr>
          <p:cNvPr id="5" name="Содержимое 4" descr="DSCN1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80920" cy="49092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301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«Проектная деятельность» </vt:lpstr>
      <vt:lpstr>Тематическая неделя</vt:lpstr>
      <vt:lpstr>ФГОС ДО     р.2\ п 2,6</vt:lpstr>
      <vt:lpstr>Психолого –педагогическая работа </vt:lpstr>
      <vt:lpstr>Пути  реализации    проекта </vt:lpstr>
      <vt:lpstr>Выставочный материал детского художественного творчества </vt:lpstr>
      <vt:lpstr>Проект «Раз, два, три, четыре, пять, будем папу поздравлять!» (группа «Одуванчики»)</vt:lpstr>
      <vt:lpstr>Поздравляем наших дедушек и пап. (группа «Ромашка»)</vt:lpstr>
      <vt:lpstr>Проект «С днем защитника отечества». (группа «Незабудки»)</vt:lpstr>
      <vt:lpstr>Проект «Сквозь облака летают самолеты». (группа «Колокольчик»)</vt:lpstr>
      <vt:lpstr>Проект «Поздравляем наших пап». (группа «Рябинка»).</vt:lpstr>
      <vt:lpstr>Группа «Цыплята».</vt:lpstr>
      <vt:lpstr>Музыкальное развлечение  Игра с папой «Кто быстрее соберет кораблик».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детский сад №115</cp:lastModifiedBy>
  <cp:revision>22</cp:revision>
  <dcterms:created xsi:type="dcterms:W3CDTF">2017-01-20T02:56:28Z</dcterms:created>
  <dcterms:modified xsi:type="dcterms:W3CDTF">2017-03-06T02:59:05Z</dcterms:modified>
</cp:coreProperties>
</file>